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7559675" cy="1069181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16D6EA"/>
    <a:srgbClr val="9966FF"/>
    <a:srgbClr val="93E303"/>
    <a:srgbClr val="66FF33"/>
    <a:srgbClr val="D44AC0"/>
    <a:srgbClr val="FE22DF"/>
    <a:srgbClr val="FFFFFF"/>
    <a:srgbClr val="F29CD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186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631" y="156"/>
            <a:ext cx="7559045" cy="10692392"/>
          </a:xfrm>
          <a:custGeom>
            <a:avLst/>
            <a:gdLst>
              <a:gd name="connsiteX0" fmla="*/ 0 w 7559045"/>
              <a:gd name="connsiteY0" fmla="*/ 0 h 10692392"/>
              <a:gd name="connsiteX1" fmla="*/ 7559045 w 7559045"/>
              <a:gd name="connsiteY1" fmla="*/ 0 h 10692392"/>
              <a:gd name="connsiteX2" fmla="*/ 7559045 w 7559045"/>
              <a:gd name="connsiteY2" fmla="*/ 10692392 h 10692392"/>
              <a:gd name="connsiteX3" fmla="*/ 0 w 7559045"/>
              <a:gd name="connsiteY3" fmla="*/ 10692392 h 10692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9045" h="10692392">
                <a:moveTo>
                  <a:pt x="0" y="0"/>
                </a:moveTo>
                <a:lnTo>
                  <a:pt x="7559045" y="0"/>
                </a:lnTo>
                <a:lnTo>
                  <a:pt x="7559045" y="10692392"/>
                </a:lnTo>
                <a:lnTo>
                  <a:pt x="0" y="10692392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</p:spPr>
        <p:txBody>
          <a:bodyPr wrap="square" tIns="4680000" anchor="t" anchorCtr="1">
            <a:noAutofit/>
          </a:bodyPr>
          <a:lstStyle>
            <a:lvl1pPr marL="0" indent="0">
              <a:buNone/>
              <a:defRPr sz="16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181884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図プレースホルダー 10"/>
          <p:cNvSpPr>
            <a:spLocks noGrp="1"/>
          </p:cNvSpPr>
          <p:nvPr>
            <p:ph type="pic" sz="quarter" idx="10" hasCustomPrompt="1"/>
          </p:nvPr>
        </p:nvSpPr>
        <p:spPr>
          <a:xfrm>
            <a:off x="-2185" y="2075534"/>
            <a:ext cx="7561860" cy="5037815"/>
          </a:xfrm>
          <a:custGeom>
            <a:avLst/>
            <a:gdLst>
              <a:gd name="connsiteX0" fmla="*/ 0 w 7561860"/>
              <a:gd name="connsiteY0" fmla="*/ 0 h 5037815"/>
              <a:gd name="connsiteX1" fmla="*/ 7561860 w 7561860"/>
              <a:gd name="connsiteY1" fmla="*/ 0 h 5037815"/>
              <a:gd name="connsiteX2" fmla="*/ 7561860 w 7561860"/>
              <a:gd name="connsiteY2" fmla="*/ 5037815 h 5037815"/>
              <a:gd name="connsiteX3" fmla="*/ 0 w 7561860"/>
              <a:gd name="connsiteY3" fmla="*/ 5037815 h 5037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1860" h="5037815">
                <a:moveTo>
                  <a:pt x="0" y="0"/>
                </a:moveTo>
                <a:lnTo>
                  <a:pt x="7561860" y="0"/>
                </a:lnTo>
                <a:lnTo>
                  <a:pt x="7561860" y="5037815"/>
                </a:lnTo>
                <a:lnTo>
                  <a:pt x="0" y="5037815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 tIns="1980000">
            <a:noAutofit/>
          </a:bodyPr>
          <a:lstStyle>
            <a:lvl1pPr marL="0" indent="0" algn="ctr">
              <a:buNone/>
              <a:defRPr sz="16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3" name="図プレースホルダー 15"/>
          <p:cNvSpPr>
            <a:spLocks noGrp="1"/>
          </p:cNvSpPr>
          <p:nvPr>
            <p:ph type="pic" sz="quarter" idx="12" hasCustomPrompt="1"/>
          </p:nvPr>
        </p:nvSpPr>
        <p:spPr>
          <a:xfrm>
            <a:off x="6201951" y="9236549"/>
            <a:ext cx="1087826" cy="1087826"/>
          </a:xfrm>
          <a:custGeom>
            <a:avLst/>
            <a:gdLst>
              <a:gd name="connsiteX0" fmla="*/ 543913 w 1087826"/>
              <a:gd name="connsiteY0" fmla="*/ 0 h 1087826"/>
              <a:gd name="connsiteX1" fmla="*/ 1087826 w 1087826"/>
              <a:gd name="connsiteY1" fmla="*/ 543913 h 1087826"/>
              <a:gd name="connsiteX2" fmla="*/ 543913 w 1087826"/>
              <a:gd name="connsiteY2" fmla="*/ 1087826 h 1087826"/>
              <a:gd name="connsiteX3" fmla="*/ 0 w 1087826"/>
              <a:gd name="connsiteY3" fmla="*/ 543913 h 1087826"/>
              <a:gd name="connsiteX4" fmla="*/ 543913 w 1087826"/>
              <a:gd name="connsiteY4" fmla="*/ 0 h 108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7826" h="1087826">
                <a:moveTo>
                  <a:pt x="543913" y="0"/>
                </a:moveTo>
                <a:cubicBezTo>
                  <a:pt x="844308" y="0"/>
                  <a:pt x="1087826" y="243518"/>
                  <a:pt x="1087826" y="543913"/>
                </a:cubicBezTo>
                <a:cubicBezTo>
                  <a:pt x="1087826" y="844308"/>
                  <a:pt x="844308" y="1087826"/>
                  <a:pt x="543913" y="1087826"/>
                </a:cubicBezTo>
                <a:cubicBezTo>
                  <a:pt x="243518" y="1087826"/>
                  <a:pt x="0" y="844308"/>
                  <a:pt x="0" y="543913"/>
                </a:cubicBezTo>
                <a:cubicBezTo>
                  <a:pt x="0" y="243518"/>
                  <a:pt x="243518" y="0"/>
                  <a:pt x="543913" y="0"/>
                </a:cubicBez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</p:spPr>
        <p:txBody>
          <a:bodyPr wrap="square" tIns="144000" anchor="t" anchorCtr="1">
            <a:noAutofit/>
          </a:bodyPr>
          <a:lstStyle>
            <a:lvl1pPr marL="0" indent="0" algn="ctr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39289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CB2DC-B79A-48C2-A6AA-761A7C75FE2D}" type="datetimeFigureOut">
              <a:rPr kumimoji="1" lang="ja-JP" altLang="en-US" smtClean="0"/>
              <a:t>2022/7/28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A9291-39B7-4508-ADCF-0A47D281E4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72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9C9637D-CD6C-4C92-8D5A-F489F6512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46" y="1530305"/>
            <a:ext cx="6501249" cy="5407084"/>
          </a:xfrm>
          <a:prstGeom prst="rect">
            <a:avLst/>
          </a:prstGeom>
        </p:spPr>
      </p:pic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2B46D89-9AEA-4132-A9C3-5564B6857ADF}"/>
              </a:ext>
            </a:extLst>
          </p:cNvPr>
          <p:cNvGrpSpPr/>
          <p:nvPr/>
        </p:nvGrpSpPr>
        <p:grpSpPr>
          <a:xfrm rot="21363802">
            <a:off x="203872" y="5504661"/>
            <a:ext cx="2370032" cy="1218973"/>
            <a:chOff x="118075" y="5893958"/>
            <a:chExt cx="2561185" cy="1148102"/>
          </a:xfrm>
        </p:grpSpPr>
        <p:sp>
          <p:nvSpPr>
            <p:cNvPr id="11" name="思考の吹き出し: 雲形 10">
              <a:extLst>
                <a:ext uri="{FF2B5EF4-FFF2-40B4-BE49-F238E27FC236}">
                  <a16:creationId xmlns:a16="http://schemas.microsoft.com/office/drawing/2014/main" id="{B783C60C-AD63-43D2-9A7E-DCB1C173AFD5}"/>
                </a:ext>
              </a:extLst>
            </p:cNvPr>
            <p:cNvSpPr/>
            <p:nvPr/>
          </p:nvSpPr>
          <p:spPr>
            <a:xfrm rot="10996300">
              <a:off x="118075" y="5893958"/>
              <a:ext cx="2561185" cy="1148102"/>
            </a:xfrm>
            <a:prstGeom prst="cloudCallout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ACFA9A7-751B-4628-B3FB-307465DB9FB6}"/>
                </a:ext>
              </a:extLst>
            </p:cNvPr>
            <p:cNvSpPr txBox="1"/>
            <p:nvPr/>
          </p:nvSpPr>
          <p:spPr>
            <a:xfrm>
              <a:off x="235542" y="6174683"/>
              <a:ext cx="23122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>
                  <a:solidFill>
                    <a:schemeClr val="accent6"/>
                  </a:solidFill>
                </a:rPr>
                <a:t>年長・年中児</a:t>
              </a:r>
              <a:endParaRPr kumimoji="1" lang="en-US" altLang="ja-JP" sz="2400" b="1" dirty="0">
                <a:solidFill>
                  <a:schemeClr val="accent6"/>
                </a:solidFill>
              </a:endParaRPr>
            </a:p>
            <a:p>
              <a:pPr algn="ctr"/>
              <a:r>
                <a:rPr kumimoji="1" lang="ja-JP" altLang="en-US" sz="2400" b="1" dirty="0">
                  <a:solidFill>
                    <a:schemeClr val="accent6"/>
                  </a:solidFill>
                </a:rPr>
                <a:t>対象</a:t>
              </a:r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3F47E00-8BD6-4F1A-A6AB-6C7E98381E88}"/>
              </a:ext>
            </a:extLst>
          </p:cNvPr>
          <p:cNvSpPr txBox="1"/>
          <p:nvPr/>
        </p:nvSpPr>
        <p:spPr>
          <a:xfrm>
            <a:off x="5182792" y="10292347"/>
            <a:ext cx="12169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メールはこちら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35FF6FE-6342-4E48-8A99-D8907800FA42}"/>
              </a:ext>
            </a:extLst>
          </p:cNvPr>
          <p:cNvSpPr txBox="1"/>
          <p:nvPr/>
        </p:nvSpPr>
        <p:spPr>
          <a:xfrm>
            <a:off x="6123672" y="10314732"/>
            <a:ext cx="1356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Google</a:t>
            </a:r>
            <a:r>
              <a:rPr lang="ja-JP" altLang="en-US" sz="105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ﾌｫｰﾑ</a:t>
            </a:r>
            <a:r>
              <a:rPr kumimoji="1" lang="ja-JP" altLang="en-US" sz="105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はこちら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56CBF93-29DF-40C0-BC9F-BFE0612C4EC8}"/>
              </a:ext>
            </a:extLst>
          </p:cNvPr>
          <p:cNvSpPr txBox="1"/>
          <p:nvPr/>
        </p:nvSpPr>
        <p:spPr>
          <a:xfrm>
            <a:off x="200389" y="9383347"/>
            <a:ext cx="5184616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6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事前のお申込みをお願い致します。</a:t>
            </a:r>
            <a:r>
              <a:rPr lang="en-US" altLang="ja-JP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TEL</a:t>
            </a:r>
            <a:r>
              <a:rPr lang="ja-JP" altLang="en-US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０２４２</a:t>
            </a:r>
            <a:r>
              <a:rPr lang="en-US" altLang="ja-JP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–</a:t>
            </a:r>
            <a:r>
              <a:rPr lang="ja-JP" altLang="en-US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２６</a:t>
            </a:r>
            <a:r>
              <a:rPr lang="en-US" altLang="ja-JP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–</a:t>
            </a:r>
            <a:r>
              <a:rPr lang="ja-JP" altLang="en-US" sz="20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７７１５</a:t>
            </a:r>
            <a:r>
              <a:rPr lang="ja-JP" altLang="en-US" sz="1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（担当：副校長）</a:t>
            </a:r>
            <a:endParaRPr lang="en-US" altLang="ja-JP" sz="12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D314D0-436B-401C-A9AC-80EF33C7016E}"/>
              </a:ext>
            </a:extLst>
          </p:cNvPr>
          <p:cNvSpPr txBox="1"/>
          <p:nvPr/>
        </p:nvSpPr>
        <p:spPr>
          <a:xfrm>
            <a:off x="293729" y="8392370"/>
            <a:ext cx="72659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n w="0"/>
                <a:solidFill>
                  <a:srgbClr val="FF99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○</a:t>
            </a:r>
            <a:r>
              <a:rPr lang="ja-JP" altLang="en-US" sz="2400" dirty="0">
                <a:ln w="0"/>
                <a:solidFill>
                  <a:srgbClr val="FF99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１年生の英語の授業参観</a:t>
            </a:r>
            <a:endParaRPr lang="en-US" altLang="ja-JP" sz="2400" dirty="0">
              <a:ln w="0"/>
              <a:solidFill>
                <a:srgbClr val="FF99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>
                <a:ln w="0"/>
                <a:solidFill>
                  <a:srgbClr val="FF99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○２年生と一緒に勉強しよう（国語・算数・理科）</a:t>
            </a:r>
            <a:endParaRPr lang="en-US" altLang="ja-JP" sz="2400" dirty="0">
              <a:ln w="0"/>
              <a:solidFill>
                <a:srgbClr val="FF99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b="1" dirty="0">
                <a:ln w="22225">
                  <a:solidFill>
                    <a:srgbClr val="93E303"/>
                  </a:solidFill>
                  <a:prstDash val="solid"/>
                </a:ln>
                <a:solidFill>
                  <a:srgbClr val="FF99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b="1" dirty="0">
                <a:ln w="22225">
                  <a:solidFill>
                    <a:srgbClr val="93E303"/>
                  </a:solidFill>
                  <a:prstDash val="solid"/>
                </a:ln>
                <a:solidFill>
                  <a:srgbClr val="FF99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47" y="24979"/>
            <a:ext cx="7480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0" dirty="0">
                <a:ln w="19050">
                  <a:solidFill>
                    <a:schemeClr val="tx1"/>
                  </a:solidFill>
                </a:ln>
                <a:solidFill>
                  <a:schemeClr val="accent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  <a:cs typeface="Iskoola Pota" panose="020B0502040204020203" pitchFamily="34" charset="0"/>
              </a:rPr>
              <a:t>会津若松</a:t>
            </a:r>
            <a:endParaRPr lang="en-US" altLang="ja-JP" sz="6000" dirty="0">
              <a:ln w="19050">
                <a:solidFill>
                  <a:schemeClr val="tx1"/>
                </a:solidFill>
              </a:ln>
              <a:solidFill>
                <a:schemeClr val="accent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ｺﾞｼｯｸE" panose="020B0900000000000000" pitchFamily="50" charset="-128"/>
              <a:ea typeface="HGSｺﾞｼｯｸE" panose="020B0900000000000000" pitchFamily="50" charset="-128"/>
              <a:cs typeface="Iskoola Pota" panose="020B0502040204020203" pitchFamily="34" charset="0"/>
            </a:endParaRPr>
          </a:p>
          <a:p>
            <a:pPr algn="ctr"/>
            <a:r>
              <a:rPr lang="ja-JP" altLang="en-US" sz="6000" dirty="0">
                <a:ln w="19050">
                  <a:solidFill>
                    <a:schemeClr val="tx1"/>
                  </a:solidFill>
                </a:ln>
                <a:solidFill>
                  <a:schemeClr val="accent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  <a:cs typeface="Iskoola Pota" panose="020B0502040204020203" pitchFamily="34" charset="0"/>
              </a:rPr>
              <a:t>ザベリオ学園小学校</a:t>
            </a:r>
            <a:endParaRPr lang="en-US" altLang="ja-JP" sz="6000" dirty="0">
              <a:ln w="19050">
                <a:solidFill>
                  <a:schemeClr val="tx1"/>
                </a:solidFill>
              </a:ln>
              <a:solidFill>
                <a:schemeClr val="accent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SｺﾞｼｯｸE" panose="020B0900000000000000" pitchFamily="50" charset="-128"/>
              <a:ea typeface="HGSｺﾞｼｯｸE" panose="020B0900000000000000" pitchFamily="50" charset="-128"/>
              <a:cs typeface="Iskoola Pota" panose="020B0502040204020203" pitchFamily="34" charset="0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F02FC25-86F2-47BF-8E56-32889328E616}"/>
              </a:ext>
            </a:extLst>
          </p:cNvPr>
          <p:cNvGrpSpPr/>
          <p:nvPr/>
        </p:nvGrpSpPr>
        <p:grpSpPr>
          <a:xfrm>
            <a:off x="196878" y="6432801"/>
            <a:ext cx="7480448" cy="1959569"/>
            <a:chOff x="193863" y="4892414"/>
            <a:chExt cx="7480448" cy="1959569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193863" y="4892414"/>
              <a:ext cx="748044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n w="19050"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第２回</a:t>
              </a:r>
              <a:r>
                <a:rPr kumimoji="1" lang="ja-JP" altLang="en-US" sz="5400" dirty="0">
                  <a:ln w="19050"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オープンスクール</a:t>
              </a: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3B7456E-4047-4A52-BFC6-BD8265FA9A28}"/>
                </a:ext>
              </a:extLst>
            </p:cNvPr>
            <p:cNvSpPr txBox="1"/>
            <p:nvPr/>
          </p:nvSpPr>
          <p:spPr>
            <a:xfrm>
              <a:off x="1125562" y="6267208"/>
              <a:ext cx="62272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ja-JP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9</a:t>
              </a:r>
              <a:r>
                <a:rPr kumimoji="1" lang="en-US" altLang="ja-JP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:30</a:t>
              </a:r>
              <a:r>
                <a:rPr lang="ja-JP" altLang="en-US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受付  </a:t>
              </a:r>
              <a:r>
                <a:rPr lang="en-US" altLang="ja-JP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9:45</a:t>
              </a:r>
              <a:r>
                <a:rPr kumimoji="1" lang="ja-JP" altLang="en-US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～</a:t>
              </a:r>
              <a:r>
                <a:rPr kumimoji="1" lang="en-US" altLang="ja-JP" sz="3200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11:30</a:t>
              </a:r>
              <a:endParaRPr kumimoji="1" lang="ja-JP" altLang="en-US" sz="32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B5A87FDF-7C52-4CA2-A985-6B38CA39FE64}"/>
                </a:ext>
              </a:extLst>
            </p:cNvPr>
            <p:cNvGrpSpPr/>
            <p:nvPr/>
          </p:nvGrpSpPr>
          <p:grpSpPr>
            <a:xfrm>
              <a:off x="822397" y="5611685"/>
              <a:ext cx="6737278" cy="769441"/>
              <a:chOff x="4988431" y="2981123"/>
              <a:chExt cx="4078468" cy="769441"/>
            </a:xfrm>
          </p:grpSpPr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E76CF47F-FC99-4BC6-86AF-CA3DDEE072C4}"/>
                  </a:ext>
                </a:extLst>
              </p:cNvPr>
              <p:cNvSpPr txBox="1"/>
              <p:nvPr/>
            </p:nvSpPr>
            <p:spPr>
              <a:xfrm>
                <a:off x="6032033" y="2981123"/>
                <a:ext cx="303486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ja-JP" altLang="en-US" sz="44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　</a:t>
                </a:r>
                <a:r>
                  <a:rPr lang="ja-JP" altLang="en-US" sz="44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９月１０日</a:t>
                </a:r>
                <a:r>
                  <a:rPr lang="en-US" altLang="ja-JP" sz="44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(</a:t>
                </a:r>
                <a:r>
                  <a:rPr lang="ja-JP" altLang="en-US" sz="44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土</a:t>
                </a:r>
                <a:r>
                  <a:rPr lang="en-US" altLang="ja-JP" sz="44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rPr>
                  <a:t>)</a:t>
                </a:r>
                <a:endParaRPr kumimoji="1" lang="ja-JP" altLang="en-US" sz="4400" b="1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endParaRPr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BA303E60-0997-40D5-9875-8141D0AAD352}"/>
                  </a:ext>
                </a:extLst>
              </p:cNvPr>
              <p:cNvSpPr txBox="1"/>
              <p:nvPr/>
            </p:nvSpPr>
            <p:spPr>
              <a:xfrm>
                <a:off x="4988431" y="3158593"/>
                <a:ext cx="194841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2800" b="1" dirty="0">
                    <a:ln>
                      <a:solidFill>
                        <a:schemeClr val="accent6">
                          <a:lumMod val="50000"/>
                        </a:schemeClr>
                      </a:solidFill>
                    </a:ln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２０２２年　</a:t>
                </a:r>
                <a:endParaRPr kumimoji="1" lang="ja-JP" altLang="en-US" sz="4000" b="1" dirty="0">
                  <a:ln>
                    <a:solidFill>
                      <a:schemeClr val="accent6">
                        <a:lumMod val="50000"/>
                      </a:schemeClr>
                    </a:solidFill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F23EBC0-DCF3-40CC-ACD7-291087A3C6A7}"/>
              </a:ext>
            </a:extLst>
          </p:cNvPr>
          <p:cNvGrpSpPr/>
          <p:nvPr/>
        </p:nvGrpSpPr>
        <p:grpSpPr>
          <a:xfrm>
            <a:off x="5447046" y="9319134"/>
            <a:ext cx="1923582" cy="973213"/>
            <a:chOff x="5447046" y="9319134"/>
            <a:chExt cx="1923582" cy="973213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F353E114-769D-4CA9-B060-FA63225419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7046" y="9330786"/>
              <a:ext cx="950369" cy="950369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81CA9C44-C882-4408-BF97-D2B3929479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7415" y="9319134"/>
              <a:ext cx="973213" cy="973213"/>
            </a:xfrm>
            <a:prstGeom prst="rect">
              <a:avLst/>
            </a:prstGeom>
          </p:spPr>
        </p:pic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3FE6816-6776-40FC-8713-1F29AA5C6117}"/>
              </a:ext>
            </a:extLst>
          </p:cNvPr>
          <p:cNvSpPr txBox="1"/>
          <p:nvPr/>
        </p:nvSpPr>
        <p:spPr>
          <a:xfrm>
            <a:off x="499646" y="9177200"/>
            <a:ext cx="4166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n w="0"/>
                <a:solidFill>
                  <a:srgbClr val="FF99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＊当日は、上履きをご持参ください。</a:t>
            </a:r>
            <a:endParaRPr lang="en-US" altLang="ja-JP" sz="24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b="1" dirty="0">
                <a:ln w="22225">
                  <a:solidFill>
                    <a:srgbClr val="93E303"/>
                  </a:solidFill>
                  <a:prstDash val="solid"/>
                </a:ln>
                <a:solidFill>
                  <a:srgbClr val="FF99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b="1" dirty="0">
                <a:ln w="22225">
                  <a:solidFill>
                    <a:srgbClr val="93E303"/>
                  </a:solidFill>
                  <a:prstDash val="solid"/>
                </a:ln>
                <a:solidFill>
                  <a:srgbClr val="FF99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448701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114_kaigaizassi_poster.potx" id="{34F871F9-5277-400A-88B9-3168C820015A}" vid="{8E568370-82F4-44AE-BB3F-2488486644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98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HGSｺﾞｼｯｸE</vt:lpstr>
      <vt:lpstr>HGS創英角ｺﾞｼｯｸUB</vt:lpstr>
      <vt:lpstr>HG創英角ﾎﾟｯﾌﾟ体</vt:lpstr>
      <vt:lpstr>ＭＳ Ｐゴシック</vt:lpstr>
      <vt:lpstr>メイリオ</vt:lpstr>
      <vt:lpstr>Arial</vt:lpstr>
      <vt:lpstr>Calibri</vt:lpstr>
      <vt:lpstr>Calibri Light</vt:lpstr>
      <vt:lpstr>Iskoola Pota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naoyuki.t</dc:creator>
  <cp:lastModifiedBy>yokoy</cp:lastModifiedBy>
  <cp:revision>77</cp:revision>
  <cp:lastPrinted>2022-07-28T03:29:08Z</cp:lastPrinted>
  <dcterms:created xsi:type="dcterms:W3CDTF">2014-09-24T01:08:19Z</dcterms:created>
  <dcterms:modified xsi:type="dcterms:W3CDTF">2022-07-28T03:29:10Z</dcterms:modified>
</cp:coreProperties>
</file>